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61C37-D2F5-4CFE-8887-E3A289AF3050}" type="datetimeFigureOut">
              <a:rPr lang="ko-KR" altLang="en-US" smtClean="0"/>
              <a:t>2016-10-21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63A1-7456-4306-AFF0-1B362CB5FA9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4176464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720080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점심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 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첫째날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08304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둘째날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8" name="내용 개체 틀 3"/>
          <p:cNvGraphicFramePr>
            <a:graphicFrameLocks/>
          </p:cNvGraphicFramePr>
          <p:nvPr/>
        </p:nvGraphicFramePr>
        <p:xfrm>
          <a:off x="4499992" y="908720"/>
          <a:ext cx="4104456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648072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저녁 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4104456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648072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점심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저녁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셋째날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08304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넷째날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8" name="내용 개체 틀 3"/>
          <p:cNvGraphicFramePr>
            <a:graphicFrameLocks/>
          </p:cNvGraphicFramePr>
          <p:nvPr/>
        </p:nvGraphicFramePr>
        <p:xfrm>
          <a:off x="4499992" y="908720"/>
          <a:ext cx="4104456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648072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점심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저녁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251520" y="908720"/>
          <a:ext cx="4104456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648072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간식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저녁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43808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다섯째날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308304" y="4766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여섯째날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graphicFrame>
        <p:nvGraphicFramePr>
          <p:cNvPr id="8" name="내용 개체 틀 3"/>
          <p:cNvGraphicFramePr>
            <a:graphicFrameLocks/>
          </p:cNvGraphicFramePr>
          <p:nvPr/>
        </p:nvGraphicFramePr>
        <p:xfrm>
          <a:off x="4499992" y="908720"/>
          <a:ext cx="4104456" cy="554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114"/>
                <a:gridCol w="2430270"/>
                <a:gridCol w="648072"/>
              </a:tblGrid>
              <a:tr h="792088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먹은 음식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조리방법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200" dirty="0" smtClean="0"/>
                        <a:t>양치질</a:t>
                      </a:r>
                      <a:r>
                        <a:rPr lang="en-US" altLang="ko-KR" sz="1200" dirty="0" smtClean="0"/>
                        <a:t>,</a:t>
                      </a:r>
                      <a:r>
                        <a:rPr lang="ko-KR" altLang="en-US" sz="1200" dirty="0" smtClean="0"/>
                        <a:t>치실</a:t>
                      </a:r>
                      <a:endParaRPr lang="en-US" altLang="ko-KR" sz="1200" dirty="0" smtClean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아침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점심</a:t>
                      </a:r>
                      <a:endParaRPr lang="en-US" altLang="ko-KR" dirty="0" smtClean="0"/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저녁 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간식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en-US" altLang="ko-KR" baseline="0" dirty="0" smtClean="0"/>
                        <a:t>    :    )</a:t>
                      </a:r>
                      <a:endParaRPr lang="ko-KR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</Words>
  <Application>Microsoft Office PowerPoint</Application>
  <PresentationFormat>화면 슬라이드 쇼(4:3)</PresentationFormat>
  <Paragraphs>74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snoopy</dc:creator>
  <cp:lastModifiedBy>snoopy</cp:lastModifiedBy>
  <cp:revision>1</cp:revision>
  <dcterms:created xsi:type="dcterms:W3CDTF">2016-10-21T04:47:51Z</dcterms:created>
  <dcterms:modified xsi:type="dcterms:W3CDTF">2016-10-21T04:48:10Z</dcterms:modified>
</cp:coreProperties>
</file>